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56" y="-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65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30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06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61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344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18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71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40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29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058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250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BA8E-D403-4FE1-A2F5-0EF96EE110AE}" type="datetimeFigureOut">
              <a:rPr lang="ko-KR" altLang="en-US" smtClean="0"/>
              <a:t>2016-04-20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4DE7-3E2C-40B0-B3F6-B2A960E6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11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784"/>
            <a:ext cx="6741368" cy="843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32656" y="385784"/>
            <a:ext cx="2808312" cy="3697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rgbClr val="0070C0"/>
                </a:solidFill>
              </a:rPr>
              <a:t>정책자금현장실사기준</a:t>
            </a:r>
          </a:p>
        </p:txBody>
      </p:sp>
    </p:spTree>
    <p:extLst>
      <p:ext uri="{BB962C8B-B14F-4D97-AF65-F5344CB8AC3E}">
        <p14:creationId xmlns:p14="http://schemas.microsoft.com/office/powerpoint/2010/main" val="3348225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MET</cp:lastModifiedBy>
  <cp:revision>4</cp:revision>
  <cp:lastPrinted>2016-04-20T01:16:06Z</cp:lastPrinted>
  <dcterms:created xsi:type="dcterms:W3CDTF">2016-04-19T11:39:23Z</dcterms:created>
  <dcterms:modified xsi:type="dcterms:W3CDTF">2016-04-20T01:16:18Z</dcterms:modified>
</cp:coreProperties>
</file>